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DAVID KOLB’S LEARNING CYCLE </a:t>
            </a:r>
            <a:r>
              <a:rPr lang="en-US" sz="1800" dirty="0" smtClean="0">
                <a:solidFill>
                  <a:schemeClr val="bg1"/>
                </a:solidFill>
              </a:rPr>
              <a:t>(David </a:t>
            </a:r>
            <a:r>
              <a:rPr lang="en-US" sz="1800" dirty="0" err="1" smtClean="0">
                <a:solidFill>
                  <a:schemeClr val="bg1"/>
                </a:solidFill>
              </a:rPr>
              <a:t>kolb</a:t>
            </a:r>
            <a:r>
              <a:rPr lang="en-US" sz="1800" dirty="0" smtClean="0">
                <a:solidFill>
                  <a:schemeClr val="bg1"/>
                </a:solidFill>
              </a:rPr>
              <a:t> on-line pdf)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Style Preferences </a:t>
            </a:r>
          </a:p>
          <a:p>
            <a:endParaRPr lang="en-US" dirty="0"/>
          </a:p>
          <a:p>
            <a:r>
              <a:rPr lang="en-US" dirty="0" smtClean="0"/>
              <a:t>HONEY &amp; MUMFORD</a:t>
            </a:r>
          </a:p>
          <a:p>
            <a:r>
              <a:rPr lang="en-US" dirty="0" smtClean="0"/>
              <a:t>(www. </a:t>
            </a:r>
            <a:r>
              <a:rPr lang="en-US" dirty="0"/>
              <a:t>h</a:t>
            </a:r>
            <a:r>
              <a:rPr lang="en-US" dirty="0" smtClean="0"/>
              <a:t>rdevelopment.co.nz)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27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'Planning the next steps'</a:t>
            </a:r>
            <a:r>
              <a:rPr lang="en-US" sz="2800" dirty="0"/>
              <a:t> (stage 4) and </a:t>
            </a:r>
            <a:r>
              <a:rPr lang="en-US" sz="2800" b="1" dirty="0"/>
              <a:t>Pragmatists</a:t>
            </a:r>
            <a:r>
              <a:rPr lang="en-US" sz="2800" dirty="0"/>
              <a:t> (style 4): seek and try out new ideas, practical, down-to-earth, enjoy problem solving and decision-making quickly, bored with long discussions.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494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03064"/>
            <a:ext cx="8534400" cy="1339403"/>
          </a:xfrm>
        </p:spPr>
        <p:txBody>
          <a:bodyPr/>
          <a:lstStyle/>
          <a:p>
            <a:r>
              <a:rPr lang="en-US" dirty="0" smtClean="0"/>
              <a:t>Using the cycle in real life</a:t>
            </a:r>
            <a:endParaRPr lang="en-US" dirty="0"/>
          </a:p>
        </p:txBody>
      </p:sp>
      <p:pic>
        <p:nvPicPr>
          <p:cNvPr id="4" name="Content Placeholder 3" descr="learning cycl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342" y="412124"/>
            <a:ext cx="8422782" cy="5074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136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06096"/>
            <a:ext cx="10569942" cy="11719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Kolb’s theory is Based on </a:t>
            </a:r>
            <a:r>
              <a:rPr lang="en-US" dirty="0" smtClean="0"/>
              <a:t>opposites based on Myers Briggs typology.</a:t>
            </a:r>
            <a:endParaRPr lang="en-US" dirty="0"/>
          </a:p>
        </p:txBody>
      </p:sp>
      <p:pic>
        <p:nvPicPr>
          <p:cNvPr id="4" name="Content Placeholder 3" descr="kolb learning styl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6982" y="257578"/>
            <a:ext cx="7621630" cy="5048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54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83369"/>
            <a:ext cx="8534400" cy="1081824"/>
          </a:xfrm>
        </p:spPr>
        <p:txBody>
          <a:bodyPr/>
          <a:lstStyle/>
          <a:p>
            <a:r>
              <a:rPr lang="en-US" dirty="0" smtClean="0"/>
              <a:t>Kolb’s learning cycle</a:t>
            </a:r>
            <a:endParaRPr lang="en-US" dirty="0"/>
          </a:p>
        </p:txBody>
      </p:sp>
      <p:pic>
        <p:nvPicPr>
          <p:cNvPr id="4" name="Content Placeholder 3" descr="learning styles kol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915" y="321971"/>
            <a:ext cx="8397025" cy="5061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0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078828"/>
            <a:ext cx="11267382" cy="779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STYLE PREFERENCES HONEY &amp;MUMFORD</a:t>
            </a:r>
            <a:endParaRPr lang="en-US" dirty="0"/>
          </a:p>
        </p:txBody>
      </p:sp>
      <p:pic>
        <p:nvPicPr>
          <p:cNvPr id="4" name="Content Placeholder 3" descr="learning styl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284" y="79154"/>
            <a:ext cx="8577330" cy="47719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393949" y="3234652"/>
            <a:ext cx="14041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PRAGMATIST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766" y="5506757"/>
            <a:ext cx="213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PRAGMATIST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66704" y="5423461"/>
            <a:ext cx="17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THEORIST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75065" y="2163651"/>
            <a:ext cx="151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REFLECTOR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978985"/>
            <a:ext cx="130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ACTIVIST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32608"/>
            <a:ext cx="8534400" cy="1061791"/>
          </a:xfrm>
        </p:spPr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4400" b="1" dirty="0" smtClean="0"/>
              <a:t>Diverging/Reflector (CE/RO)</a:t>
            </a:r>
            <a:endParaRPr lang="en-US" sz="4400" dirty="0" smtClean="0"/>
          </a:p>
          <a:p>
            <a:pPr lvl="0"/>
            <a:r>
              <a:rPr lang="en-US" sz="4400" b="1" dirty="0" smtClean="0"/>
              <a:t>Assimilating/ Theorist (AC/RO)</a:t>
            </a:r>
            <a:endParaRPr lang="en-US" sz="4400" dirty="0" smtClean="0"/>
          </a:p>
          <a:p>
            <a:pPr lvl="0"/>
            <a:r>
              <a:rPr lang="en-US" sz="4400" b="1" dirty="0" smtClean="0"/>
              <a:t>Converging/ Pragmatist (AC/AE)</a:t>
            </a:r>
            <a:endParaRPr lang="en-US" sz="4400" dirty="0" smtClean="0"/>
          </a:p>
          <a:p>
            <a:pPr lvl="0"/>
            <a:r>
              <a:rPr lang="en-US" sz="4400" b="1" dirty="0" smtClean="0"/>
              <a:t>Accommodating/Activist (CE/AE)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85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'Having an Experience'</a:t>
            </a:r>
            <a:r>
              <a:rPr lang="en-US" sz="2800" dirty="0"/>
              <a:t> (stage 1), and </a:t>
            </a:r>
            <a:r>
              <a:rPr lang="en-US" sz="2800" b="1" dirty="0"/>
              <a:t>Activists</a:t>
            </a:r>
            <a:r>
              <a:rPr lang="en-US" sz="2800" dirty="0"/>
              <a:t> (style 1): 'here and now', gregarious, seek challenge and immediate experience, open-minded, bored with implementation.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08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'Reviewing the Experience'</a:t>
            </a:r>
            <a:r>
              <a:rPr lang="en-US" sz="2800" dirty="0"/>
              <a:t> (stage 2) and </a:t>
            </a:r>
            <a:r>
              <a:rPr lang="en-US" sz="2800" b="1" dirty="0"/>
              <a:t>Reflectors</a:t>
            </a:r>
            <a:r>
              <a:rPr lang="en-US" sz="2800" dirty="0"/>
              <a:t> (style 2): 'stand back', gather data, ponder and </a:t>
            </a:r>
            <a:r>
              <a:rPr lang="en-US" sz="2800" dirty="0" err="1"/>
              <a:t>analyse</a:t>
            </a:r>
            <a:r>
              <a:rPr lang="en-US" sz="2800" dirty="0"/>
              <a:t>, delay reaching conclusions, listen before speaking, thoughtful.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913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'Concluding from the Experience'</a:t>
            </a:r>
            <a:r>
              <a:rPr lang="en-US" sz="2800" dirty="0"/>
              <a:t> (stage 3) and </a:t>
            </a:r>
            <a:r>
              <a:rPr lang="en-US" sz="2800" b="1" dirty="0"/>
              <a:t>Theorists</a:t>
            </a:r>
            <a:r>
              <a:rPr lang="en-US" sz="2800" dirty="0"/>
              <a:t> (style 3): think things through in logical steps, assimilate disparate facts into coherent theories, rationally objective, reject subjectivity and flippancy.</a:t>
            </a:r>
          </a:p>
        </p:txBody>
      </p:sp>
    </p:spTree>
    <p:extLst>
      <p:ext uri="{BB962C8B-B14F-4D97-AF65-F5344CB8AC3E}">
        <p14:creationId xmlns:p14="http://schemas.microsoft.com/office/powerpoint/2010/main" xmlns="" val="9525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</TotalTime>
  <Words>97</Words>
  <Application>Microsoft Office PowerPoint</Application>
  <PresentationFormat>Custom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Slice</vt:lpstr>
      <vt:lpstr>DAVID KOLB’S LEARNING CYCLE (David kolb on-line pdf)</vt:lpstr>
      <vt:lpstr>Using the cycle in real life</vt:lpstr>
      <vt:lpstr>Kolb’s theory is Based on opposites based on Myers Briggs typology.</vt:lpstr>
      <vt:lpstr>Kolb’s learning cycle</vt:lpstr>
      <vt:lpstr>LEARNING STYLE PREFERENCES HONEY &amp;MUMFORD</vt:lpstr>
      <vt:lpstr>LEARNING STYLES</vt:lpstr>
      <vt:lpstr>ACTIVISTS</vt:lpstr>
      <vt:lpstr>REFLECTORS</vt:lpstr>
      <vt:lpstr>THEORISTS</vt:lpstr>
      <vt:lpstr>PRAGMATISTS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KOLB’S LEARNING CYCLE</dc:title>
  <dc:creator>Loretta Brennan</dc:creator>
  <cp:lastModifiedBy>user pc</cp:lastModifiedBy>
  <cp:revision>13</cp:revision>
  <dcterms:created xsi:type="dcterms:W3CDTF">2016-09-05T13:09:22Z</dcterms:created>
  <dcterms:modified xsi:type="dcterms:W3CDTF">2017-08-01T11:52:05Z</dcterms:modified>
</cp:coreProperties>
</file>